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5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8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B0DC87-C851-4C8D-BBA6-A1F98D7116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ACFF4C1-D34F-4240-95DC-11A58E065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B4C4B2-7854-4CC4-BBCC-65575546A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886F-B529-4F81-96B4-CC0AEAFEB4E6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E0675-C3CE-47E0-BEE0-6B74A0B7C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34B968-FEA5-4A85-B26E-2E3A07DEE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82DD-4A80-4092-9EDC-1F50CAAAE6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574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84E76F-6D47-4A5C-84FB-5C32E1603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B61FBE-7365-4875-92DF-AD5A509D9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D6B654-3AA6-44B5-9B48-C9855C5D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886F-B529-4F81-96B4-CC0AEAFEB4E6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A6312-A7BD-47E2-A613-582D22095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F3A39-7A38-45AB-84D5-1BF3454F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82DD-4A80-4092-9EDC-1F50CAAAE6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747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0F85683-D26A-464F-99C9-028BD6887B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BE1208-BEFE-4D12-B42D-E5B11437B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C28694-0C51-4874-98CA-45962282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886F-B529-4F81-96B4-CC0AEAFEB4E6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8ED792-77DD-4A85-921B-FC9C987A4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BE0BDF-D440-464D-A531-5B34AEBA1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82DD-4A80-4092-9EDC-1F50CAAAE6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315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C47108-E96D-4731-800C-2114D0257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55F036-D12E-47B7-AC10-09478E059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0EBEDF-319D-435E-876D-44B9FF175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886F-B529-4F81-96B4-CC0AEAFEB4E6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3379AB-D4B7-4F45-A915-D1D1742AC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9FF359-D12C-42CF-AC71-D6694E38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82DD-4A80-4092-9EDC-1F50CAAAE6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40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40F39C-2BD8-4237-A059-7BA9642B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CBBBAE-F755-490A-B48A-47962E7AC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78AB56-330C-4694-A499-443DE2E3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886F-B529-4F81-96B4-CC0AEAFEB4E6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60B4CC-E8FB-47F3-B67E-82FA9CDC5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BCF35C-0AEE-4AE9-93D9-BDDDCE21B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82DD-4A80-4092-9EDC-1F50CAAAE6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732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8B19B-AC70-4E3E-9F94-E10037D63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D19B3A-7661-414D-BA9A-84643DBC3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6E0685-2435-459D-9BB6-8C3D77C80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FBC1A3-F9A1-4B9F-9730-FE10509B1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886F-B529-4F81-96B4-CC0AEAFEB4E6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84D3C1-0595-479A-A012-16C4DA80E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851786-6588-4686-AA83-3ADAD8462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82DD-4A80-4092-9EDC-1F50CAAAE6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866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BCBB8-B917-417E-BA6C-79CE9B14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6C3315-9B3B-4724-8D56-BECA60825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7EE978-D2FD-4712-9086-F506C7E4A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7B3763-F120-4C5E-A17D-D4132D9A0E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5354F69-8D39-45BF-B375-F15BDB4145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DFA305-2614-4E6D-80DE-0E484D06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886F-B529-4F81-96B4-CC0AEAFEB4E6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1F14D4D-65A0-44C4-A3B1-085C9A7CB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DBBACA-91E7-4024-A599-5D2230D82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82DD-4A80-4092-9EDC-1F50CAAAE6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924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515ED-310D-42D5-BC87-BD2AC7C88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7C2A5F9-3552-4030-B86A-61F10A463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886F-B529-4F81-96B4-CC0AEAFEB4E6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15AF1D8-303B-4F5F-8DB5-61A27F2E1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166561-2EBB-45DA-BA05-BDB4BE93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82DD-4A80-4092-9EDC-1F50CAAAE6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332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5D2EF7-5703-47A4-B1E8-18AF8DEC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886F-B529-4F81-96B4-CC0AEAFEB4E6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DB0E3DC-2727-432D-A02D-0079C8A20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08E90C5-6190-4972-B092-E9B3F87E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82DD-4A80-4092-9EDC-1F50CAAAE6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113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D2DEA-2FCA-4C82-AE45-59EC24D0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508317-EDF3-4D62-AFC4-B10D1A4F2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0554A0-8B4B-4775-B8D2-0C41FD620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3C0607-3BBF-4132-B30D-EDDA863E0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886F-B529-4F81-96B4-CC0AEAFEB4E6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5457FD-B685-4E90-A125-32E234E64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D20D7B-58FD-404C-B77F-13B6C52E1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82DD-4A80-4092-9EDC-1F50CAAAE6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92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AEFC4-4318-42A5-A63B-8FAA93346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0274E6-2AFF-4A88-BCD0-CA7289CF07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666C18-10D9-42D2-9110-C7503EEA3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1A5077-48A0-481A-AFB5-C6796E1ED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886F-B529-4F81-96B4-CC0AEAFEB4E6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E6903F-1271-4829-9735-11495BA61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945EE7-B97E-492C-A347-60D8CB5EC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82DD-4A80-4092-9EDC-1F50CAAAE6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286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244EA-6E7B-48F8-890B-92A32C57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B7A25A-7E08-434E-879A-803D7C8A1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FFC56E-E708-4A98-B465-308933D764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8886F-B529-4F81-96B4-CC0AEAFEB4E6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DD6EB8-5AA4-4CCC-AF19-2FAF7368B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1C156A-50AB-438A-9D88-856E938C0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A82DD-4A80-4092-9EDC-1F50CAAAE6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353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4B712D-9D44-47EA-936D-EF9BD991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64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DC5D11-E6F8-4299-9597-595741F7C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25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32EFD7-8C57-4F1F-B03D-5D4097E79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91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353460-77E0-4DE3-8117-8AE82E3C3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49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01B2FA-1DC5-4476-86BD-B6835E516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37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1AC7EC-DC1A-46A7-BDF9-656DEB409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51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17D3CA-FC4F-4588-9969-03519B7E1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10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6FDBC7-FD5D-4412-9DC8-ACF519CE1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44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77F7FF-4060-4A9E-BBD7-9E26A2121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64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22C679-F5B5-4D2D-8B82-BA8C2DF90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50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AB7E7E-3E42-42CB-AE96-7BF3BAF51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19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5CF099-0FE8-43B3-B262-0A7FB4C7D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03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FCBA-620A-4DFC-BBE2-073DAE582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31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D80505-F2E4-4AAD-9F2A-F22CA1B40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57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8009E6-68C5-4A31-91B6-5CE95EB77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39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88B37C-79BE-420B-A4D7-6C57F7588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83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5DA6A2-26A8-48C2-9763-8B1F79727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231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Широкоэкранный</PresentationFormat>
  <Paragraphs>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m.mirsamikov</dc:creator>
  <cp:lastModifiedBy>d.narzullaeva</cp:lastModifiedBy>
  <cp:revision>3</cp:revision>
  <dcterms:created xsi:type="dcterms:W3CDTF">2021-11-29T11:37:49Z</dcterms:created>
  <dcterms:modified xsi:type="dcterms:W3CDTF">2021-11-29T13:22:20Z</dcterms:modified>
</cp:coreProperties>
</file>